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08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7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4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7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5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6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2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7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BAF57-E734-465E-83B8-3BF5631845DE}" type="datetimeFigureOut">
              <a:rPr lang="en-US" smtClean="0"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7269-31B5-439A-A5AD-4A665A9C2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5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390650"/>
          </a:xfrm>
        </p:spPr>
        <p:txBody>
          <a:bodyPr/>
          <a:lstStyle/>
          <a:p>
            <a:r>
              <a:rPr lang="en-US" dirty="0" smtClean="0"/>
              <a:t>Active solar heating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Clay Ponder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8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Active solar heating is using energy from the sun that is gathered by collectors and used to heat a building.</a:t>
            </a:r>
          </a:p>
          <a:p>
            <a:r>
              <a:rPr lang="en-US" dirty="0" smtClean="0"/>
              <a:t>More than 1million homes use active solar energy to heat there homes.</a:t>
            </a:r>
          </a:p>
          <a:p>
            <a:r>
              <a:rPr lang="en-US" dirty="0" smtClean="0"/>
              <a:t>It starts out with a solar collector mounted on the roof which captures the sun energy, then a liquid is heated, it is then pumped through a heat exchanger which heats water for the building.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Geothermal energy –Power from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Geothermal energy-the energy from heat in earths crust.</a:t>
            </a:r>
          </a:p>
          <a:p>
            <a:r>
              <a:rPr lang="en-US" dirty="0" smtClean="0"/>
              <a:t>Geothermal plants pump heated water or steam to power a turbine that generates electricity ,then the water is usually returned to the earths crust where it can be used again.</a:t>
            </a:r>
          </a:p>
          <a:p>
            <a:r>
              <a:rPr lang="en-US" smtClean="0"/>
              <a:t>U.S. </a:t>
            </a:r>
            <a:r>
              <a:rPr lang="en-US" dirty="0" smtClean="0"/>
              <a:t>is the leading producer.</a:t>
            </a:r>
          </a:p>
          <a:p>
            <a:r>
              <a:rPr lang="en-US" dirty="0" smtClean="0"/>
              <a:t>Worlds largest geothermal power plant is in California.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Active solar heating</vt:lpstr>
      <vt:lpstr>PowerPoint Presentation</vt:lpstr>
      <vt:lpstr>Geothermal energy –Power from the Earth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solar heating</dc:title>
  <dc:creator>Ponder, Clay</dc:creator>
  <cp:lastModifiedBy>Ponder, Clay</cp:lastModifiedBy>
  <cp:revision>3</cp:revision>
  <dcterms:created xsi:type="dcterms:W3CDTF">2012-02-22T18:01:21Z</dcterms:created>
  <dcterms:modified xsi:type="dcterms:W3CDTF">2012-02-22T18:32:08Z</dcterms:modified>
</cp:coreProperties>
</file>