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1" r:id="rId10"/>
    <p:sldId id="270" r:id="rId11"/>
    <p:sldId id="27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1AF4-83CC-4F61-91DD-312A39B109E2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0EBE1-F096-4228-A2EC-6AAD22855A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1AF4-83CC-4F61-91DD-312A39B109E2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0EBE1-F096-4228-A2EC-6AAD22855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1AF4-83CC-4F61-91DD-312A39B109E2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0EBE1-F096-4228-A2EC-6AAD22855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1AF4-83CC-4F61-91DD-312A39B109E2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0EBE1-F096-4228-A2EC-6AAD22855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1AF4-83CC-4F61-91DD-312A39B109E2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0EBE1-F096-4228-A2EC-6AAD22855A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1AF4-83CC-4F61-91DD-312A39B109E2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0EBE1-F096-4228-A2EC-6AAD22855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1AF4-83CC-4F61-91DD-312A39B109E2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0EBE1-F096-4228-A2EC-6AAD22855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1AF4-83CC-4F61-91DD-312A39B109E2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70EBE1-F096-4228-A2EC-6AAD22855A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1AF4-83CC-4F61-91DD-312A39B109E2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0EBE1-F096-4228-A2EC-6AAD22855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1AF4-83CC-4F61-91DD-312A39B109E2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B70EBE1-F096-4228-A2EC-6AAD22855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1DE1AF4-83CC-4F61-91DD-312A39B109E2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0EBE1-F096-4228-A2EC-6AAD22855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1DE1AF4-83CC-4F61-91DD-312A39B109E2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B70EBE1-F096-4228-A2EC-6AAD22855A5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PHOTOGRAPHY</a:t>
            </a:r>
            <a:endParaRPr lang="en-US" sz="6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MULTIMEDIA PUBLICATIONS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5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Careers in Photography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Editorial photography-</a:t>
            </a:r>
            <a:r>
              <a:rPr lang="en-US" u="sng" dirty="0" smtClean="0">
                <a:effectLst/>
              </a:rPr>
              <a:t> </a:t>
            </a:r>
            <a:r>
              <a:rPr lang="en-US" dirty="0" smtClean="0">
                <a:effectLst/>
              </a:rPr>
              <a:t>illustrates a story or idea within the context of a magazine. These are usually assigned by the magazine. </a:t>
            </a:r>
          </a:p>
          <a:p>
            <a:r>
              <a:rPr lang="en-US" u="sng" dirty="0" smtClean="0">
                <a:effectLst/>
              </a:rPr>
              <a:t>Photojournalism –</a:t>
            </a:r>
            <a:r>
              <a:rPr lang="en-US" dirty="0" smtClean="0">
                <a:effectLst/>
              </a:rPr>
              <a:t> photographs made in this context are accepted as a documentation of a news story.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8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Careers in Photography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effectLst/>
              </a:rPr>
              <a:t>Portrait and wedding photography</a:t>
            </a:r>
            <a:r>
              <a:rPr lang="en-US" dirty="0" smtClean="0">
                <a:effectLst/>
              </a:rPr>
              <a:t>- photographs made and sold directly to the end user of the images. </a:t>
            </a:r>
          </a:p>
          <a:p>
            <a:r>
              <a:rPr lang="en-US" u="sng" dirty="0" smtClean="0">
                <a:effectLst/>
              </a:rPr>
              <a:t>Landscape photography</a:t>
            </a:r>
            <a:r>
              <a:rPr lang="en-US" dirty="0" smtClean="0">
                <a:effectLst/>
              </a:rPr>
              <a:t>- depicts locations. </a:t>
            </a:r>
          </a:p>
          <a:p>
            <a:r>
              <a:rPr lang="en-US" u="sng" dirty="0" smtClean="0">
                <a:effectLst/>
              </a:rPr>
              <a:t>Wildlife photography</a:t>
            </a:r>
            <a:r>
              <a:rPr lang="en-US" dirty="0" smtClean="0">
                <a:effectLst/>
              </a:rPr>
              <a:t>- demonstrates the life of animals. </a:t>
            </a:r>
          </a:p>
          <a:p>
            <a:r>
              <a:rPr lang="en-US" u="sng" dirty="0" smtClean="0">
                <a:effectLst/>
              </a:rPr>
              <a:t>Paparazzi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67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Camera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The </a:t>
            </a:r>
            <a:r>
              <a:rPr lang="en-US" b="1" dirty="0" smtClean="0">
                <a:effectLst/>
              </a:rPr>
              <a:t>camera</a:t>
            </a:r>
            <a:r>
              <a:rPr lang="en-US" dirty="0" smtClean="0">
                <a:effectLst/>
              </a:rPr>
              <a:t> is a dark room or chamber from which all light is excluded except the light that forms the image. </a:t>
            </a:r>
          </a:p>
          <a:p>
            <a:r>
              <a:rPr lang="en-US" dirty="0" smtClean="0">
                <a:effectLst/>
              </a:rPr>
              <a:t>The subject being photographed, however, must be illuminated.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/>
              </a:rPr>
              <a:t>APERTURE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is a hole or an opening through which light travels.</a:t>
            </a:r>
          </a:p>
          <a:p>
            <a:r>
              <a:rPr lang="en-US" dirty="0" smtClean="0">
                <a:effectLst/>
              </a:rPr>
              <a:t>a wide aperture results in an image that is sharp around what the lens is focusing on and blurred otherwise.</a:t>
            </a:r>
          </a:p>
          <a:p>
            <a:r>
              <a:rPr lang="en-US" dirty="0" smtClean="0">
                <a:effectLst/>
              </a:rPr>
              <a:t>the narrower the aperture, the darker the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SHUTTER SPEED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Adjustment of the speed of the shutter to control the amount of time the imaging medium is exposed to light. </a:t>
            </a:r>
          </a:p>
          <a:p>
            <a:r>
              <a:rPr lang="en-US" dirty="0" smtClean="0">
                <a:effectLst/>
              </a:rPr>
              <a:t>Shutter speed may be used to control the amount of light striking the image.</a:t>
            </a:r>
          </a:p>
          <a:p>
            <a:r>
              <a:rPr lang="en-US" dirty="0" smtClean="0">
                <a:effectLst/>
              </a:rPr>
              <a:t>Faster shutter speeds (shorter duration) decrease both the amount of light and image blurring from motion.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6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METERING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Measurement of exposure so that highlights and shadows are exposed according to the photographer's wishes. </a:t>
            </a:r>
          </a:p>
          <a:p>
            <a:r>
              <a:rPr lang="en-US" dirty="0" smtClean="0">
                <a:effectLst/>
              </a:rPr>
              <a:t>Many modern cameras meter and set exposure automatically.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98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ISO SPEED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The higher the ISO number the greater the film sensitivity to light.</a:t>
            </a:r>
          </a:p>
          <a:p>
            <a:r>
              <a:rPr lang="en-US" dirty="0" smtClean="0">
                <a:effectLst/>
              </a:rPr>
              <a:t>A lower ISO number the film is less sensitive to light. </a:t>
            </a:r>
          </a:p>
          <a:p>
            <a:r>
              <a:rPr lang="en-US" dirty="0" smtClean="0">
                <a:effectLst/>
              </a:rPr>
              <a:t>A combination of ISO speed, aperture, and shutter speed leads to an image that is neither too dark nor too light.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42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PHOTOGRAPHY SOFTWARE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Coral Paint Shop Photo Pro</a:t>
            </a:r>
          </a:p>
          <a:p>
            <a:r>
              <a:rPr lang="en-US" dirty="0" smtClean="0"/>
              <a:t>Adobe Photoshop</a:t>
            </a:r>
          </a:p>
          <a:p>
            <a:r>
              <a:rPr lang="en-US" dirty="0" smtClean="0"/>
              <a:t>Xara Photo &amp; Graphic Designer</a:t>
            </a:r>
          </a:p>
          <a:p>
            <a:r>
              <a:rPr lang="en-US" dirty="0" smtClean="0"/>
              <a:t>Serif Photo Plus</a:t>
            </a:r>
          </a:p>
          <a:p>
            <a:r>
              <a:rPr lang="en-US" dirty="0" smtClean="0"/>
              <a:t>Photo Impression</a:t>
            </a:r>
          </a:p>
          <a:p>
            <a:r>
              <a:rPr lang="en-US" dirty="0" smtClean="0"/>
              <a:t>Photo Studio</a:t>
            </a:r>
          </a:p>
          <a:p>
            <a:r>
              <a:rPr lang="en-US" dirty="0" smtClean="0"/>
              <a:t>Tons of free sites on the Internet: </a:t>
            </a:r>
            <a:r>
              <a:rPr lang="en-US" dirty="0" err="1" smtClean="0"/>
              <a:t>Pinik</a:t>
            </a:r>
            <a:r>
              <a:rPr lang="en-US" dirty="0" smtClean="0"/>
              <a:t>, </a:t>
            </a:r>
            <a:r>
              <a:rPr lang="en-US" dirty="0" err="1" smtClean="0"/>
              <a:t>Shutterfly</a:t>
            </a:r>
            <a:r>
              <a:rPr lang="en-US" dirty="0" smtClean="0"/>
              <a:t>, Picasa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88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Elements to Compare Software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Importing from:</a:t>
            </a:r>
          </a:p>
          <a:p>
            <a:r>
              <a:rPr lang="en-US" dirty="0" smtClean="0"/>
              <a:t>Digital camera</a:t>
            </a:r>
          </a:p>
          <a:p>
            <a:r>
              <a:rPr lang="en-US" dirty="0" smtClean="0"/>
              <a:t>Removable Media-CD, Smartcard, Thumb drive</a:t>
            </a:r>
          </a:p>
          <a:p>
            <a:r>
              <a:rPr lang="en-US" dirty="0" smtClean="0"/>
              <a:t>Scanner</a:t>
            </a:r>
          </a:p>
          <a:p>
            <a:r>
              <a:rPr lang="en-US" dirty="0" smtClean="0"/>
              <a:t>Mobile </a:t>
            </a:r>
            <a:r>
              <a:rPr lang="en-US" dirty="0"/>
              <a:t>p</a:t>
            </a:r>
            <a:r>
              <a:rPr lang="en-US" dirty="0" smtClean="0"/>
              <a:t>hone camera</a:t>
            </a:r>
          </a:p>
          <a:p>
            <a:r>
              <a:rPr lang="en-US" dirty="0" smtClean="0"/>
              <a:t>Screen capture</a:t>
            </a:r>
          </a:p>
          <a:p>
            <a:r>
              <a:rPr lang="en-US" dirty="0" smtClean="0"/>
              <a:t>Still images from video</a:t>
            </a:r>
          </a:p>
          <a:p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5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Elements to Compare Software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4038600" cy="3992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Auto image straightening</a:t>
            </a:r>
          </a:p>
          <a:p>
            <a:r>
              <a:rPr lang="en-US" dirty="0" smtClean="0"/>
              <a:t>Photo fix wizard</a:t>
            </a:r>
          </a:p>
          <a:p>
            <a:r>
              <a:rPr lang="en-US" dirty="0" smtClean="0"/>
              <a:t>Cloning tool</a:t>
            </a:r>
          </a:p>
          <a:p>
            <a:r>
              <a:rPr lang="en-US" dirty="0" smtClean="0"/>
              <a:t>Touch-up (scratches, blemishes, etc…)</a:t>
            </a:r>
          </a:p>
          <a:p>
            <a:r>
              <a:rPr lang="en-US" dirty="0" smtClean="0"/>
              <a:t>Image extraction</a:t>
            </a:r>
          </a:p>
          <a:p>
            <a:r>
              <a:rPr lang="en-US" dirty="0" smtClean="0"/>
              <a:t>Highlight/shadow</a:t>
            </a:r>
          </a:p>
          <a:p>
            <a:r>
              <a:rPr lang="en-US" dirty="0" smtClean="0"/>
              <a:t>Adjustment layers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4038600" cy="4068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Layers</a:t>
            </a:r>
          </a:p>
          <a:p>
            <a:r>
              <a:rPr lang="en-US" dirty="0" smtClean="0"/>
              <a:t>Layer transparency</a:t>
            </a:r>
          </a:p>
          <a:p>
            <a:r>
              <a:rPr lang="en-US" dirty="0" smtClean="0"/>
              <a:t>On photo text entry</a:t>
            </a:r>
          </a:p>
          <a:p>
            <a:r>
              <a:rPr lang="en-US" dirty="0" smtClean="0"/>
              <a:t>Type effects</a:t>
            </a:r>
          </a:p>
          <a:p>
            <a:r>
              <a:rPr lang="en-US" dirty="0" smtClean="0"/>
              <a:t>Advanced selection tools convert to gray scale</a:t>
            </a:r>
          </a:p>
          <a:p>
            <a:r>
              <a:rPr lang="en-US" dirty="0" smtClean="0"/>
              <a:t>Layer masks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8873" y="1447800"/>
            <a:ext cx="205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Editing</a:t>
            </a:r>
          </a:p>
        </p:txBody>
      </p:sp>
    </p:spTree>
    <p:extLst>
      <p:ext uri="{BB962C8B-B14F-4D97-AF65-F5344CB8AC3E}">
        <p14:creationId xmlns:p14="http://schemas.microsoft.com/office/powerpoint/2010/main" val="11646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Elements to Compare Software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57400" y="1600200"/>
            <a:ext cx="6629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Sharing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Printing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gallery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PDA’s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Mobile</a:t>
            </a:r>
          </a:p>
          <a:p>
            <a:pPr marL="0" indent="0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5690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14400"/>
            <a:ext cx="7772400" cy="1362075"/>
          </a:xfrm>
        </p:spPr>
        <p:txBody>
          <a:bodyPr/>
          <a:lstStyle/>
          <a:p>
            <a:r>
              <a:rPr lang="en-US" dirty="0" smtClean="0"/>
              <a:t>What is photograph?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62000" y="3886200"/>
            <a:ext cx="7772400" cy="1500187"/>
          </a:xfrm>
        </p:spPr>
        <p:txBody>
          <a:bodyPr>
            <a:noAutofit/>
          </a:bodyPr>
          <a:lstStyle/>
          <a:p>
            <a:r>
              <a:rPr lang="en-US" sz="2400" b="1" u="sng" dirty="0" smtClean="0"/>
              <a:t>producing pictures with camera</a:t>
            </a:r>
            <a:r>
              <a:rPr lang="en-US" sz="2400" b="1" dirty="0" smtClean="0"/>
              <a:t>:</a:t>
            </a:r>
            <a:r>
              <a:rPr lang="en-US" sz="2400" dirty="0" smtClean="0"/>
              <a:t> the art, hobby, or profession of taking photographs, and developing and printing the film or processing the digitized array </a:t>
            </a:r>
            <a:r>
              <a:rPr lang="en-US" sz="2400" dirty="0" smtClean="0"/>
              <a:t>image</a:t>
            </a:r>
          </a:p>
          <a:p>
            <a:endParaRPr lang="en-US" sz="2400" dirty="0" smtClean="0"/>
          </a:p>
          <a:p>
            <a:r>
              <a:rPr lang="en-US" sz="2400" b="1" u="sng" dirty="0" smtClean="0"/>
              <a:t>using light to make pictures:</a:t>
            </a:r>
            <a:r>
              <a:rPr lang="en-US" sz="2400" u="sng" dirty="0" smtClean="0"/>
              <a:t> </a:t>
            </a:r>
            <a:r>
              <a:rPr lang="en-US" sz="2400" dirty="0" smtClean="0"/>
              <a:t>the process of recording images by exposing light-sensitive film or array to light or other forms of radiation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845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PHOTOGRAPHY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b="1" u="sng" dirty="0"/>
              <a:t>Black &amp; </a:t>
            </a:r>
            <a:r>
              <a:rPr lang="en-US" b="1" u="sng" dirty="0" smtClean="0"/>
              <a:t>White</a:t>
            </a:r>
            <a:r>
              <a:rPr lang="en-US" u="sng" dirty="0" smtClean="0"/>
              <a:t>- </a:t>
            </a:r>
            <a:r>
              <a:rPr lang="en-US" dirty="0" smtClean="0">
                <a:effectLst/>
              </a:rPr>
              <a:t>due to its lower cost and its "classic" photographic look.</a:t>
            </a:r>
            <a:endParaRPr lang="en-US" dirty="0" smtClean="0"/>
          </a:p>
          <a:p>
            <a:r>
              <a:rPr lang="en-US" b="1" u="sng" dirty="0" smtClean="0"/>
              <a:t>Aerial</a:t>
            </a:r>
            <a:r>
              <a:rPr lang="en-US" b="1" dirty="0" smtClean="0"/>
              <a:t>- </a:t>
            </a:r>
            <a:r>
              <a:rPr lang="en-US" dirty="0" smtClean="0"/>
              <a:t>is</a:t>
            </a:r>
            <a:r>
              <a:rPr lang="en-US" dirty="0" smtClean="0">
                <a:effectLst/>
              </a:rPr>
              <a:t> the taking of photographs of the ground from an elevated position. </a:t>
            </a:r>
            <a:endParaRPr lang="en-US" dirty="0" smtClean="0"/>
          </a:p>
          <a:p>
            <a:r>
              <a:rPr lang="en-US" b="1" u="sng" dirty="0"/>
              <a:t>Sports</a:t>
            </a:r>
            <a:r>
              <a:rPr lang="en-US" b="1" dirty="0"/>
              <a:t>-</a:t>
            </a:r>
            <a:r>
              <a:rPr lang="en-US" dirty="0" smtClean="0">
                <a:effectLst/>
              </a:rPr>
              <a:t> newspapers, major wire agencies or dedicated sports magazines, advertising.</a:t>
            </a:r>
            <a:endParaRPr lang="en-US" dirty="0" smtClean="0"/>
          </a:p>
          <a:p>
            <a:r>
              <a:rPr lang="en-US" b="1" u="sng" dirty="0" smtClean="0"/>
              <a:t>Journalism</a:t>
            </a:r>
          </a:p>
          <a:p>
            <a:r>
              <a:rPr lang="en-US" b="1" u="sng" dirty="0" smtClean="0"/>
              <a:t>Architectural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i</a:t>
            </a:r>
            <a:r>
              <a:rPr lang="en-US" dirty="0" smtClean="0">
                <a:effectLst/>
              </a:rPr>
              <a:t>s the practice of photographing buildings and similar structures, both inside and out. </a:t>
            </a:r>
            <a:endParaRPr lang="en-US" dirty="0" smtClean="0"/>
          </a:p>
          <a:p>
            <a:r>
              <a:rPr lang="en-US" b="1" u="sng" dirty="0"/>
              <a:t>Scenery</a:t>
            </a:r>
          </a:p>
          <a:p>
            <a:r>
              <a:rPr lang="en-US" b="1" u="sng" dirty="0"/>
              <a:t>Travel</a:t>
            </a:r>
          </a:p>
          <a:p>
            <a:r>
              <a:rPr lang="en-US" b="1" u="sng" dirty="0"/>
              <a:t>People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6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Careers in Photography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 smtClean="0">
                <a:effectLst/>
              </a:rPr>
              <a:t>Commercial photography- </a:t>
            </a:r>
            <a:r>
              <a:rPr lang="en-US" dirty="0" smtClean="0">
                <a:effectLst/>
              </a:rPr>
              <a:t>is photographer is paid for images rather than works of art. </a:t>
            </a:r>
          </a:p>
          <a:p>
            <a:r>
              <a:rPr lang="en-US" u="sng" dirty="0" smtClean="0">
                <a:effectLst/>
              </a:rPr>
              <a:t>Advertising photography- </a:t>
            </a:r>
            <a:r>
              <a:rPr lang="en-US" dirty="0" smtClean="0">
                <a:effectLst/>
              </a:rPr>
              <a:t>photographs made to illustrate and usually sell a service or product. </a:t>
            </a:r>
          </a:p>
          <a:p>
            <a:r>
              <a:rPr lang="en-US" u="sng" dirty="0" smtClean="0">
                <a:effectLst/>
              </a:rPr>
              <a:t>Fashion and glamour photography- </a:t>
            </a:r>
            <a:r>
              <a:rPr lang="en-US" dirty="0" smtClean="0">
                <a:effectLst/>
              </a:rPr>
              <a:t>usually incorporates models. Photographers here are paid more because of the demand for good photographers to shoot the item being sold and incorporate the models beauty in the image. </a:t>
            </a:r>
          </a:p>
          <a:p>
            <a:r>
              <a:rPr lang="en-US" u="sng" dirty="0" smtClean="0">
                <a:effectLst/>
              </a:rPr>
              <a:t>Crime scene photography- </a:t>
            </a:r>
            <a:r>
              <a:rPr lang="en-US" dirty="0" smtClean="0">
                <a:effectLst/>
              </a:rPr>
              <a:t>consists of photographing scenes of crime such as robberies and murders. A black and white camera or an infrared camera may be used to capture specific details. </a:t>
            </a:r>
          </a:p>
        </p:txBody>
      </p:sp>
    </p:spTree>
    <p:extLst>
      <p:ext uri="{BB962C8B-B14F-4D97-AF65-F5344CB8AC3E}">
        <p14:creationId xmlns:p14="http://schemas.microsoft.com/office/powerpoint/2010/main" val="236883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Careers in Photography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effectLst/>
              </a:rPr>
              <a:t>Still life photography- </a:t>
            </a:r>
            <a:r>
              <a:rPr lang="en-US" dirty="0" smtClean="0">
                <a:effectLst/>
              </a:rPr>
              <a:t>usually depicts inanimate subject matter, typically commonplace objects which may be either natural or man-made. </a:t>
            </a:r>
          </a:p>
          <a:p>
            <a:r>
              <a:rPr lang="en-US" u="sng" dirty="0" smtClean="0">
                <a:effectLst/>
              </a:rPr>
              <a:t>Food photography- </a:t>
            </a:r>
            <a:r>
              <a:rPr lang="en-US" dirty="0" smtClean="0">
                <a:effectLst/>
              </a:rPr>
              <a:t>can be used for editorial, packaging or advertising use. Food photography is similar to still life photography, but requires some special skills.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32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303</TotalTime>
  <Words>675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PHOTOGRAPHY</vt:lpstr>
      <vt:lpstr>PHOTOGRAPHY SOFTWARE</vt:lpstr>
      <vt:lpstr>Elements to Compare Software</vt:lpstr>
      <vt:lpstr>Elements to Compare Software</vt:lpstr>
      <vt:lpstr>Elements to Compare Software</vt:lpstr>
      <vt:lpstr>What is photograph? </vt:lpstr>
      <vt:lpstr>TYPES OF PHOTOGRAPHY</vt:lpstr>
      <vt:lpstr>Careers in Photography</vt:lpstr>
      <vt:lpstr>Careers in Photography</vt:lpstr>
      <vt:lpstr>Careers in Photography</vt:lpstr>
      <vt:lpstr>Careers in Photography</vt:lpstr>
      <vt:lpstr>Camera</vt:lpstr>
      <vt:lpstr>APERTURE</vt:lpstr>
      <vt:lpstr>SHUTTER SPEED</vt:lpstr>
      <vt:lpstr>METERING</vt:lpstr>
      <vt:lpstr>ISO SPEED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PHOTOGRAPHY</dc:title>
  <dc:creator>Almaroad, Heather</dc:creator>
  <cp:lastModifiedBy>Almaroad, Heather</cp:lastModifiedBy>
  <cp:revision>13</cp:revision>
  <dcterms:created xsi:type="dcterms:W3CDTF">2011-10-26T16:29:10Z</dcterms:created>
  <dcterms:modified xsi:type="dcterms:W3CDTF">2011-11-01T15:40:40Z</dcterms:modified>
</cp:coreProperties>
</file>