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1" r:id="rId5"/>
    <p:sldId id="263" r:id="rId6"/>
    <p:sldId id="269" r:id="rId7"/>
    <p:sldId id="262" r:id="rId8"/>
    <p:sldId id="260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22" autoAdjust="0"/>
  </p:normalViewPr>
  <p:slideViewPr>
    <p:cSldViewPr>
      <p:cViewPr varScale="1">
        <p:scale>
          <a:sx n="90" d="100"/>
          <a:sy n="90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603BB-5976-4274-8C83-F407EF7AE61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D18BE-5082-42C1-828C-AD7C9ABFC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0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52981-0712-45F5-A7C8-ED7CF035226F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41A6C-E935-4874-9B7F-1ED2FA7F7F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4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89593-1AEB-4F0F-AEA5-FE7D8B4CFADD}" type="slidenum">
              <a:rPr lang="en-US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1A6C-E935-4874-9B7F-1ED2FA7F7F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D9D7A6-9B01-41E9-BD51-8360A39A167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F61166-7DA6-4D81-9634-37DA9F4B0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Rockwell Extra Bold" pitchFamily="18" charset="0"/>
              </a:rPr>
              <a:t>Aquatic Ecosystems</a:t>
            </a:r>
            <a:endParaRPr lang="en-US" dirty="0">
              <a:latin typeface="Rockwell Extra Bold" pitchFamily="18" charset="0"/>
            </a:endParaRPr>
          </a:p>
        </p:txBody>
      </p:sp>
      <p:pic>
        <p:nvPicPr>
          <p:cNvPr id="1028" name="Picture 4" descr="C:\Documents and Settings\Admin\My Documents\My Pictures\NewerPalmPics\NewerPalmPics 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3276600" cy="4572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My Documents\My Pictures\NewerPalmPics\NewerPalmPics 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057400"/>
            <a:ext cx="3124200" cy="457817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My Documents\My Pictures\NewerPalmPics\NewerPalmPics 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057400"/>
            <a:ext cx="3124200" cy="4572000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 regions of Alabama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4649"/>
            <a:ext cx="4038600" cy="533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305800" cy="63087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4267200"/>
            <a:ext cx="21336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What impact are these dams having on this creek system?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33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Shoal Creek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486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Accumulation of water and habitat division.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Extensive pollution:</a:t>
            </a:r>
          </a:p>
          <a:p>
            <a:pPr>
              <a:buNone/>
            </a:pPr>
            <a:r>
              <a:rPr lang="en-US" b="1" dirty="0" smtClean="0"/>
              <a:t>-Industrial </a:t>
            </a:r>
          </a:p>
          <a:p>
            <a:pPr>
              <a:buNone/>
            </a:pPr>
            <a:r>
              <a:rPr lang="en-US" b="1" dirty="0" smtClean="0"/>
              <a:t>-Agricultural</a:t>
            </a:r>
          </a:p>
          <a:p>
            <a:pPr>
              <a:buNone/>
            </a:pPr>
            <a:r>
              <a:rPr lang="en-US" b="1" dirty="0" smtClean="0"/>
              <a:t>     -pesticides</a:t>
            </a:r>
          </a:p>
          <a:p>
            <a:pPr>
              <a:buNone/>
            </a:pPr>
            <a:r>
              <a:rPr lang="en-US" b="1" dirty="0" smtClean="0"/>
              <a:t>     -animal waste</a:t>
            </a:r>
          </a:p>
          <a:p>
            <a:pPr>
              <a:buNone/>
            </a:pPr>
            <a:r>
              <a:rPr lang="en-US" b="1" dirty="0" smtClean="0"/>
              <a:t>-Household waste</a:t>
            </a:r>
          </a:p>
          <a:p>
            <a:pPr>
              <a:buNone/>
            </a:pPr>
            <a:r>
              <a:rPr lang="en-US" b="1" dirty="0" smtClean="0"/>
              <a:t>     -septic tanks</a:t>
            </a:r>
          </a:p>
          <a:p>
            <a:pPr>
              <a:buNone/>
            </a:pPr>
            <a:r>
              <a:rPr lang="en-US" b="1" dirty="0" smtClean="0"/>
              <a:t>-Oil spills</a:t>
            </a:r>
          </a:p>
          <a:p>
            <a:pPr>
              <a:buNone/>
            </a:pPr>
            <a:r>
              <a:rPr lang="en-US" b="1" dirty="0" smtClean="0"/>
              <a:t>-Nuclear waste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3074" name="Picture 2" descr="http://ed101.bu.edu/StudentDoc/current/ED101fa10/vebado/images/Water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09800"/>
            <a:ext cx="5046865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should aquatic ecosystems be a major concern for future scientists?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Because the final consumers of water are. . 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36576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Humans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 descr="C:\Documents and Settings\Admin\My Documents\My Pictures\NewerPalmPics\NewerPalmPics 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05800" cy="47905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19812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" pitchFamily="18" charset="0"/>
              </a:rPr>
              <a:t>-Aquifers            -Springs                   -Ponds</a:t>
            </a:r>
          </a:p>
          <a:p>
            <a:r>
              <a:rPr lang="en-US" sz="2800" dirty="0" smtClean="0">
                <a:latin typeface="Bodoni MT" pitchFamily="18" charset="0"/>
              </a:rPr>
              <a:t>-Lakes            -Creeks/Streams          -Rivers</a:t>
            </a:r>
          </a:p>
          <a:p>
            <a:r>
              <a:rPr lang="en-US" sz="2800" dirty="0" smtClean="0">
                <a:latin typeface="Bodoni MT" pitchFamily="18" charset="0"/>
              </a:rPr>
              <a:t>-Wetlands</a:t>
            </a:r>
            <a:endParaRPr lang="en-US" sz="2800" dirty="0"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486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/>
                <a:ea typeface="Cambria Math"/>
              </a:rPr>
              <a:t>Makes up &lt;  3 % of water on earth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for Freshwater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67000"/>
              <a:buFont typeface="Courier New" pitchFamily="49" charset="0"/>
              <a:buChar char="o"/>
            </a:pPr>
            <a:r>
              <a:rPr lang="en-US" dirty="0" smtClean="0"/>
              <a:t>Dissolved Oxygen</a:t>
            </a:r>
          </a:p>
          <a:p>
            <a:pPr>
              <a:buClr>
                <a:schemeClr val="tx1"/>
              </a:buClr>
              <a:buSzPct val="67000"/>
              <a:buFont typeface="Courier New" pitchFamily="49" charset="0"/>
              <a:buChar char="o"/>
            </a:pPr>
            <a:r>
              <a:rPr lang="en-US" dirty="0" smtClean="0"/>
              <a:t>Minerals and Nutrients</a:t>
            </a:r>
          </a:p>
          <a:p>
            <a:pPr>
              <a:buClr>
                <a:schemeClr val="tx1"/>
              </a:buClr>
              <a:buSzPct val="67000"/>
              <a:buFont typeface="Courier New" pitchFamily="49" charset="0"/>
              <a:buChar char="o"/>
            </a:pPr>
            <a:r>
              <a:rPr lang="en-US" dirty="0" smtClean="0"/>
              <a:t>Species Diversity </a:t>
            </a:r>
          </a:p>
          <a:p>
            <a:pPr>
              <a:buClr>
                <a:schemeClr val="tx1"/>
              </a:buClr>
              <a:buSzPct val="67000"/>
              <a:buFont typeface="Courier New" pitchFamily="49" charset="0"/>
              <a:buChar char="o"/>
            </a:pPr>
            <a:endParaRPr lang="en-US" dirty="0" smtClean="0"/>
          </a:p>
          <a:p>
            <a:pPr>
              <a:buClr>
                <a:schemeClr val="tx1"/>
              </a:buClr>
              <a:buSzPct val="67000"/>
              <a:buNone/>
            </a:pPr>
            <a:endParaRPr lang="en-US" dirty="0"/>
          </a:p>
        </p:txBody>
      </p:sp>
      <p:pic>
        <p:nvPicPr>
          <p:cNvPr id="4" name="Picture 3" descr="H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252537"/>
            <a:ext cx="2105025" cy="2105025"/>
          </a:xfrm>
          <a:prstGeom prst="rect">
            <a:avLst/>
          </a:prstGeom>
        </p:spPr>
      </p:pic>
      <p:pic>
        <p:nvPicPr>
          <p:cNvPr id="5" name="Picture 4" descr="healty stre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657600"/>
            <a:ext cx="4038600" cy="3200400"/>
          </a:xfrm>
          <a:prstGeom prst="rect">
            <a:avLst/>
          </a:prstGeom>
        </p:spPr>
      </p:pic>
      <p:pic>
        <p:nvPicPr>
          <p:cNvPr id="6" name="Picture 5" descr="NewerPalmPics 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657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Ponds and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7091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Zones:</a:t>
            </a:r>
          </a:p>
          <a:p>
            <a:pPr marL="651510" indent="-514350">
              <a:buAutoNum type="arabicPeriod"/>
            </a:pPr>
            <a:r>
              <a:rPr lang="en-US" dirty="0" smtClean="0"/>
              <a:t>Littoral</a:t>
            </a:r>
          </a:p>
          <a:p>
            <a:pPr marL="651510" indent="-514350">
              <a:buAutoNum type="arabicPeriod"/>
            </a:pPr>
            <a:r>
              <a:rPr lang="en-US" dirty="0" smtClean="0"/>
              <a:t>Photic </a:t>
            </a:r>
          </a:p>
          <a:p>
            <a:pPr marL="651510" indent="-514350">
              <a:buAutoNum type="arabicPeriod"/>
            </a:pPr>
            <a:r>
              <a:rPr lang="en-US" dirty="0" smtClean="0"/>
              <a:t>Benthic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17526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Plankton: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Zooplankton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Phytoplankton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8838062">
            <a:off x="2114113" y="2024722"/>
            <a:ext cx="1750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Cambria Math"/>
                <a:ea typeface="Cambria Math"/>
              </a:rPr>
              <a:t>⃪ 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 rot="11693459">
            <a:off x="1459979" y="2695981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Cambria Math"/>
                <a:ea typeface="Cambria Math"/>
              </a:rPr>
              <a:t>⃪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3429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Decomposers</a:t>
            </a:r>
            <a:endParaRPr lang="en-US" sz="2800" dirty="0"/>
          </a:p>
        </p:txBody>
      </p:sp>
      <p:pic>
        <p:nvPicPr>
          <p:cNvPr id="9" name="Picture 8" descr="aquatic z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71531"/>
            <a:ext cx="8153400" cy="298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pic>
        <p:nvPicPr>
          <p:cNvPr id="4" name="Content Placeholder 3" descr="eutrophicati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2057400"/>
            <a:ext cx="7043186" cy="4419600"/>
          </a:xfrm>
        </p:spPr>
      </p:pic>
      <p:sp>
        <p:nvSpPr>
          <p:cNvPr id="5" name="TextBox 4"/>
          <p:cNvSpPr txBox="1"/>
          <p:nvPr/>
        </p:nvSpPr>
        <p:spPr>
          <a:xfrm>
            <a:off x="304800" y="1143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increase in aquatic plants or alga due to an increase in nutrients.</a:t>
            </a:r>
          </a:p>
          <a:p>
            <a:r>
              <a:rPr lang="en-US" sz="2000" dirty="0" smtClean="0"/>
              <a:t>         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Large-Scale Eutrophication</a:t>
            </a:r>
            <a:endParaRPr lang="en-US" dirty="0"/>
          </a:p>
        </p:txBody>
      </p:sp>
      <p:pic>
        <p:nvPicPr>
          <p:cNvPr id="4" name="Content Placeholder 3" descr="large scale eutrophic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225497"/>
            <a:ext cx="6553200" cy="5632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Streams, Creeks, and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Stream Order: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C:\Users\Meade\Documents\School Documents\BY 460\stream ord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Alabama’s Natural Setting</a:t>
            </a:r>
            <a:endParaRPr lang="en-US" dirty="0" smtClean="0">
              <a:solidFill>
                <a:srgbClr val="FFCC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1,438 miles </a:t>
            </a:r>
            <a:r>
              <a:rPr lang="en-US" b="1" dirty="0" smtClean="0"/>
              <a:t>of navigable channels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77,000 miles </a:t>
            </a:r>
            <a:r>
              <a:rPr lang="en-US" b="1" dirty="0" smtClean="0"/>
              <a:t>of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rivers and streams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563,000</a:t>
            </a:r>
            <a:r>
              <a:rPr lang="en-US" b="1" dirty="0" smtClean="0">
                <a:solidFill>
                  <a:srgbClr val="66FF33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acres</a:t>
            </a:r>
            <a:r>
              <a:rPr lang="en-US" b="1" dirty="0" smtClean="0"/>
              <a:t> of lakes, ponds, reservoirs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33.5 trillion</a:t>
            </a:r>
            <a:r>
              <a:rPr lang="en-US" b="1" dirty="0" smtClean="0"/>
              <a:t> gallons of water flow through river systems.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16</a:t>
            </a:r>
            <a:r>
              <a:rPr lang="en-US" b="1" dirty="0" smtClean="0"/>
              <a:t> major locks and dams on 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/>
              <a:t> river systems</a:t>
            </a:r>
          </a:p>
          <a:p>
            <a:pPr eaLnBrk="1" hangingPunct="1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251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Alabama Map with Its Major Riv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572000" cy="67638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3038</TotalTime>
  <Words>212</Words>
  <Application>Microsoft Office PowerPoint</Application>
  <PresentationFormat>On-screen Show (4:3)</PresentationFormat>
  <Paragraphs>66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Aquatic Ecosystems</vt:lpstr>
      <vt:lpstr>Freshwater Ecosystems</vt:lpstr>
      <vt:lpstr>Essential for Freshwater Ecosystem</vt:lpstr>
      <vt:lpstr>Ponds and Lakes</vt:lpstr>
      <vt:lpstr>Eutrophication</vt:lpstr>
      <vt:lpstr>Large-Scale Eutrophication</vt:lpstr>
      <vt:lpstr>Streams, Creeks, and Rivers</vt:lpstr>
      <vt:lpstr>Alabama’s Natural Setting</vt:lpstr>
      <vt:lpstr>PowerPoint Presentation</vt:lpstr>
      <vt:lpstr>Geographic regions of Alabama</vt:lpstr>
      <vt:lpstr>PowerPoint Presentation</vt:lpstr>
      <vt:lpstr>Human Influence</vt:lpstr>
      <vt:lpstr>Why should aquatic ecosystems be a major concern for future scientists?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Ecosystems</dc:title>
  <dc:creator>Owner</dc:creator>
  <cp:lastModifiedBy>B. Shaw</cp:lastModifiedBy>
  <cp:revision>8</cp:revision>
  <dcterms:created xsi:type="dcterms:W3CDTF">2012-09-19T18:26:47Z</dcterms:created>
  <dcterms:modified xsi:type="dcterms:W3CDTF">2013-10-16T12:00:59Z</dcterms:modified>
</cp:coreProperties>
</file>