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4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F86F-264A-4BFB-9B40-496BA3F92001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51733-F0FC-4B7F-9C57-063DA531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 Plains Water Park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7772400" cy="502920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en-US" sz="39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students around you, discuss the following questions:</a:t>
            </a:r>
          </a:p>
          <a:p>
            <a:r>
              <a:rPr 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(1)In what year and what city do you think the first water amusement park opened up in the U.S.? </a:t>
            </a:r>
          </a:p>
          <a:p>
            <a:endParaRPr lang="en-US" sz="5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What factors make a successful water park?</a:t>
            </a:r>
          </a:p>
          <a:p>
            <a:r>
              <a:rPr lang="en-US" sz="5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51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 Could we open one in White Plains?</a:t>
            </a:r>
            <a:endParaRPr lang="en-US" sz="51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991600" cy="16763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“Captain Boynton’s Water Chutes”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3505200" cy="38862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opened in 1894 in the city of Chicago, Illinois. 12 years later the theme park had to close. Why do you suppose?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miomd-11.northwestern.edu/travel/location/Chicago_In_USA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752600"/>
            <a:ext cx="5486400" cy="3981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White Plains Water Park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Your group is in charge of deciding admission prices to the new water park.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Decide what your adult ticket price is(anyone 18 or older) and children’s ticket price(17 and under)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Also would you offer any discounts for a large group?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prepared to explain your ticket prices.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White Plains Water Park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are going to use the following prices: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ADULT- $15	CHILDREN- $12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GROUP will be P = 100 + 10A + 8C, where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 = Price, A = Adult, and C = Children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Write this information down, you will need it to answer the questions on the next slide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Regular Price →		Adult= $15, Child = $12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Group Price→ 		P = 100 + 10A + 8C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(1) How much does it cost </a:t>
            </a:r>
            <a:r>
              <a:rPr lang="en-US" sz="2400" dirty="0" smtClean="0">
                <a:solidFill>
                  <a:schemeClr val="bg1"/>
                </a:solidFill>
              </a:rPr>
              <a:t>for </a:t>
            </a:r>
            <a:r>
              <a:rPr lang="en-US" sz="2400" dirty="0" smtClean="0">
                <a:solidFill>
                  <a:schemeClr val="bg1"/>
                </a:solidFill>
              </a:rPr>
              <a:t>50 Adults and 80 Children to be admitted into the Water </a:t>
            </a:r>
            <a:r>
              <a:rPr lang="en-US" sz="2400" dirty="0" smtClean="0">
                <a:solidFill>
                  <a:schemeClr val="bg1"/>
                </a:solidFill>
              </a:rPr>
              <a:t>Park at regular price?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(2) Is it better for a group of </a:t>
            </a:r>
            <a:r>
              <a:rPr lang="en-US" sz="2400" dirty="0">
                <a:solidFill>
                  <a:schemeClr val="bg1"/>
                </a:solidFill>
              </a:rPr>
              <a:t>7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adults and 20 children to pay the regular admission price or use the group admission prices? Explain.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(3) What is the </a:t>
            </a:r>
            <a:r>
              <a:rPr lang="en-US" sz="2400" b="1" dirty="0" smtClean="0">
                <a:solidFill>
                  <a:schemeClr val="bg1"/>
                </a:solidFill>
              </a:rPr>
              <a:t>AVERAGE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price ticket for a </a:t>
            </a:r>
            <a:r>
              <a:rPr lang="en-US" sz="2400" b="1" dirty="0" smtClean="0">
                <a:solidFill>
                  <a:schemeClr val="bg1"/>
                </a:solidFill>
              </a:rPr>
              <a:t>GROUP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of 30 adults and 40 children?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(4) If a </a:t>
            </a:r>
            <a:r>
              <a:rPr lang="en-US" sz="2400" dirty="0" smtClean="0">
                <a:solidFill>
                  <a:schemeClr val="bg1"/>
                </a:solidFill>
              </a:rPr>
              <a:t>school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had only $1000 to spend, how many people could they pay for to be admitted using the </a:t>
            </a:r>
            <a:r>
              <a:rPr lang="en-US" sz="2400" dirty="0" smtClean="0">
                <a:solidFill>
                  <a:schemeClr val="bg1"/>
                </a:solidFill>
              </a:rPr>
              <a:t>(1) regular price (2) </a:t>
            </a:r>
            <a:r>
              <a:rPr lang="en-US" sz="2400" dirty="0" smtClean="0">
                <a:solidFill>
                  <a:schemeClr val="bg1"/>
                </a:solidFill>
              </a:rPr>
              <a:t>group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price.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Answers 	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#1 $1710		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#2 Regular = $345 and Group = $330 so by $15 group price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#3 About $10.29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#4 (1) probably 80 or less (2) </a:t>
            </a:r>
            <a:r>
              <a:rPr lang="en-US" sz="2400" smtClean="0">
                <a:solidFill>
                  <a:srgbClr val="FF0000"/>
                </a:solidFill>
              </a:rPr>
              <a:t>probably around 100-110.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Admission + ? =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19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Besides the admission price, what is something else that your group will probably want to charge for to help increase your profit? Take a couple of minutes and discuss.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would definitely charge people to park and for sure I would have concessions.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Concessions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Lets use P = 4.50V – 1000</a:t>
            </a:r>
          </a:p>
          <a:p>
            <a:r>
              <a:rPr lang="en-US" dirty="0" smtClean="0"/>
              <a:t>With your group members, discuss what the letters P and V stand for and what the 4.50 and -1000 stand for in this formula.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P = Profit and V = Visitors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4.50 = average amount to spent be each visitor on concessions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-1000 = what it cost the park to get the concessions prepared and ready for sale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/>
              <a:t>Sample Example P = 4.50V - 1000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Use the formula to answer the following questions: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(1) </a:t>
            </a:r>
            <a:r>
              <a:rPr lang="en-US" dirty="0" smtClean="0"/>
              <a:t>Find the profit for the park if they have 1000 visitors, 1500 visitors, and 3000 visitors.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(2) </a:t>
            </a:r>
            <a:r>
              <a:rPr lang="en-US" dirty="0" smtClean="0"/>
              <a:t>What is happening to the profit margin as the number of visitors increase? Explain your answer.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(3)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Is it possible for the concession part of the water park to lose money? Explain your answer.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(4)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What is the minimum number of visitors needed for the water park to make money off concessions? Explain your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Answers (P = 4.50V – 1000)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  <a:solidFill>
            <a:srgbClr val="00B0F0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(1) </a:t>
            </a:r>
            <a:r>
              <a:rPr lang="en-US" dirty="0" smtClean="0"/>
              <a:t>Find the profit for the park if they have 1000 visitors, 1500 visitors, and 3000 visitors.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1000 = $3500, 1500 = $5750, 3000 = $12, 500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 smtClean="0"/>
              <a:t>What is happening to the profit margin as the number of visitors increase? Explain your answer.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Increasing by more than double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(3) </a:t>
            </a:r>
            <a:r>
              <a:rPr lang="en-US" dirty="0" smtClean="0"/>
              <a:t>Is it possible for the concession part of the water park to lose money? Explain your answer.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Yes, if there are not enough visitors, weather, etc.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 smtClean="0"/>
              <a:t>What is the minimum number of visitors needed for the water park to make money off concessions?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223 {4.50(223) – 1000} = $3.50 profit</a:t>
            </a:r>
            <a:r>
              <a:rPr lang="en-US" dirty="0" smtClean="0"/>
              <a:t>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644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White Plains Water Park</vt:lpstr>
      <vt:lpstr>“Captain Boynton’s Water Chutes”</vt:lpstr>
      <vt:lpstr>White Plains Water Park</vt:lpstr>
      <vt:lpstr>White Plains Water Park</vt:lpstr>
      <vt:lpstr>Regular Price →  Adult= $15, Child = $12 Group Price→   P = 100 + 10A + 8C</vt:lpstr>
      <vt:lpstr>Admission + ? = Profit</vt:lpstr>
      <vt:lpstr>Concessions</vt:lpstr>
      <vt:lpstr>Sample Example P = 4.50V - 1000</vt:lpstr>
      <vt:lpstr>Answers (P = 4.50V – 1000)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AMSTI Water Works Amusement Park</dc:title>
  <dc:creator>Austin</dc:creator>
  <cp:lastModifiedBy>Sanderson, Shannon</cp:lastModifiedBy>
  <cp:revision>48</cp:revision>
  <dcterms:created xsi:type="dcterms:W3CDTF">2011-07-11T23:33:25Z</dcterms:created>
  <dcterms:modified xsi:type="dcterms:W3CDTF">2015-08-13T19:47:33Z</dcterms:modified>
</cp:coreProperties>
</file>